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+ ученик = Тандем.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225_155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225_155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225_155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225_160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226_124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" y="0"/>
            <a:ext cx="11618269" cy="77152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Учитель + ученик = Тандем.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+ ученик = Тандем.</dc:title>
  <dc:creator>Пермячок</dc:creator>
  <cp:lastModifiedBy>user</cp:lastModifiedBy>
  <cp:revision>1</cp:revision>
  <dcterms:created xsi:type="dcterms:W3CDTF">2021-02-26T08:42:43Z</dcterms:created>
  <dcterms:modified xsi:type="dcterms:W3CDTF">2021-02-26T08:52:56Z</dcterms:modified>
</cp:coreProperties>
</file>